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6"/>
  </p:notesMasterIdLst>
  <p:sldIdLst>
    <p:sldId id="285" r:id="rId4"/>
    <p:sldId id="280" r:id="rId5"/>
    <p:sldId id="256" r:id="rId7"/>
    <p:sldId id="273" r:id="rId8"/>
    <p:sldId id="298" r:id="rId9"/>
    <p:sldId id="299" r:id="rId10"/>
    <p:sldId id="300" r:id="rId11"/>
    <p:sldId id="275" r:id="rId12"/>
    <p:sldId id="271" r:id="rId13"/>
    <p:sldId id="303" r:id="rId14"/>
    <p:sldId id="276" r:id="rId15"/>
    <p:sldId id="283" r:id="rId16"/>
    <p:sldId id="277" r:id="rId17"/>
    <p:sldId id="281" r:id="rId18"/>
    <p:sldId id="304" r:id="rId19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9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12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685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50" algn="l" defTabSz="9124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59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1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DD257-C1F9-4944-8869-02E7ED0A75DE}" type="datetimeFigureOut">
              <a:rPr lang="vi-VN" smtClean="0"/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BAE48-D68A-4A5C-97F2-56EB89F9DCCB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49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06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9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12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685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50" algn="l" defTabSz="9124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Giới</a:t>
            </a:r>
            <a:r>
              <a:rPr lang="en-US" baseline="0"/>
              <a:t> thiệu cuốn sách Toán, VBT Toán, bộ đồ dùng học toán và một số sách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67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lIns="91283" tIns="45642" rIns="91283" bIns="4564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987576"/>
            <a:ext cx="6912768" cy="460648"/>
          </a:xfrm>
          <a:prstGeom prst="rect">
            <a:avLst/>
          </a:prstGeom>
        </p:spPr>
        <p:txBody>
          <a:bodyPr lIns="91283" tIns="45642" rIns="91283" bIns="4564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395289" tIns="45642" rIns="91283" bIns="4564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lIns="91283" tIns="45642" rIns="91283" bIns="45642"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1"/>
            <a:ext cx="8496944" cy="460648"/>
          </a:xfrm>
          <a:prstGeom prst="rect">
            <a:avLst/>
          </a:prstGeom>
        </p:spPr>
        <p:txBody>
          <a:bodyPr lIns="91283" tIns="45642" rIns="91283" bIns="45642"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5289" tIns="45642" rIns="91283" bIns="45642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1"/>
            <a:ext cx="539591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1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6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6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6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2495" indent="0">
              <a:buNone/>
              <a:defRPr sz="18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120" indent="0">
              <a:buNone/>
              <a:defRPr sz="1600" b="1"/>
            </a:lvl7pPr>
            <a:lvl8pPr marL="3194685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6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2495" indent="0">
              <a:buNone/>
              <a:defRPr sz="1800" b="1"/>
            </a:lvl3pPr>
            <a:lvl4pPr marL="1369060" indent="0">
              <a:buNone/>
              <a:defRPr sz="1600" b="1"/>
            </a:lvl4pPr>
            <a:lvl5pPr marL="1825625" indent="0">
              <a:buNone/>
              <a:defRPr sz="1600" b="1"/>
            </a:lvl5pPr>
            <a:lvl6pPr marL="2282190" indent="0">
              <a:buNone/>
              <a:defRPr sz="1600" b="1"/>
            </a:lvl6pPr>
            <a:lvl7pPr marL="2738120" indent="0">
              <a:buNone/>
              <a:defRPr sz="1600" b="1"/>
            </a:lvl7pPr>
            <a:lvl8pPr marL="3194685" indent="0">
              <a:buNone/>
              <a:defRPr sz="1600" b="1"/>
            </a:lvl8pPr>
            <a:lvl9pPr marL="36512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43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2495" indent="0">
              <a:buNone/>
              <a:defRPr sz="1000"/>
            </a:lvl3pPr>
            <a:lvl4pPr marL="1369060" indent="0">
              <a:buNone/>
              <a:defRPr sz="900"/>
            </a:lvl4pPr>
            <a:lvl5pPr marL="1825625" indent="0">
              <a:buNone/>
              <a:defRPr sz="900"/>
            </a:lvl5pPr>
            <a:lvl6pPr marL="2282190" indent="0">
              <a:buNone/>
              <a:defRPr sz="900"/>
            </a:lvl6pPr>
            <a:lvl7pPr marL="2738120" indent="0">
              <a:buNone/>
              <a:defRPr sz="900"/>
            </a:lvl7pPr>
            <a:lvl8pPr marL="3194685" indent="0">
              <a:buNone/>
              <a:defRPr sz="900"/>
            </a:lvl8pPr>
            <a:lvl9pPr marL="36512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2495" indent="0">
              <a:buNone/>
              <a:defRPr sz="2400"/>
            </a:lvl3pPr>
            <a:lvl4pPr marL="1369060" indent="0">
              <a:buNone/>
              <a:defRPr sz="2000"/>
            </a:lvl4pPr>
            <a:lvl5pPr marL="1825625" indent="0">
              <a:buNone/>
              <a:defRPr sz="2000"/>
            </a:lvl5pPr>
            <a:lvl6pPr marL="2282190" indent="0">
              <a:buNone/>
              <a:defRPr sz="2000"/>
            </a:lvl6pPr>
            <a:lvl7pPr marL="2738120" indent="0">
              <a:buNone/>
              <a:defRPr sz="2000"/>
            </a:lvl7pPr>
            <a:lvl8pPr marL="3194685" indent="0">
              <a:buNone/>
              <a:defRPr sz="2000"/>
            </a:lvl8pPr>
            <a:lvl9pPr marL="365125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2495" indent="0">
              <a:buNone/>
              <a:defRPr sz="1000"/>
            </a:lvl3pPr>
            <a:lvl4pPr marL="1369060" indent="0">
              <a:buNone/>
              <a:defRPr sz="900"/>
            </a:lvl4pPr>
            <a:lvl5pPr marL="1825625" indent="0">
              <a:buNone/>
              <a:defRPr sz="900"/>
            </a:lvl5pPr>
            <a:lvl6pPr marL="2282190" indent="0">
              <a:buNone/>
              <a:defRPr sz="900"/>
            </a:lvl6pPr>
            <a:lvl7pPr marL="2738120" indent="0">
              <a:buNone/>
              <a:defRPr sz="900"/>
            </a:lvl7pPr>
            <a:lvl8pPr marL="3194685" indent="0">
              <a:buNone/>
              <a:defRPr sz="900"/>
            </a:lvl8pPr>
            <a:lvl9pPr marL="36512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F0BB-D233-45B5-B20B-5680593614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05980"/>
            <a:ext cx="8229600" cy="85725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00151"/>
            <a:ext cx="8229600" cy="3394472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BAD2B-51FA-41B3-889A-F34C5335B87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F0BB-D233-45B5-B20B-56805936145B}" type="slidenum">
              <a:rPr lang="en-US" smtClean="0"/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05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938118"/>
            <a:ext cx="9144000" cy="20598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2495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65" indent="-3422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5115" algn="l" defTabSz="9124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59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5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2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50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5" indent="-227965" algn="l" defTabSz="9124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6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2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2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85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50" algn="l" defTabSz="9124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image" Target="../media/image18.jpeg"/><Relationship Id="rId7" Type="http://schemas.openxmlformats.org/officeDocument/2006/relationships/image" Target="../media/image17.pn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microsoft.com/office/2007/relationships/hdphoto" Target="../media/image13.wdp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1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9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092749"/>
            <a:ext cx="6216829" cy="167994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495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  <a:endParaRPr lang="en-US" sz="495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 defTabSz="685800">
              <a:spcBef>
                <a:spcPts val="450"/>
              </a:spcBef>
            </a:pPr>
            <a:r>
              <a:rPr lang="en-US" sz="4950">
                <a:solidFill>
                  <a:srgbClr val="0070C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Thử tài toán học</a:t>
            </a:r>
            <a:endParaRPr lang="en-US" sz="4950">
              <a:solidFill>
                <a:srgbClr val="0070C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 descr="Hộp Bút DOREMON Thiên Long PCA/011 – Nhà Sách Hương Huyền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>
            <a:fillRect/>
          </a:stretch>
        </p:blipFill>
        <p:spPr bwMode="auto">
          <a:xfrm>
            <a:off x="6082818" y="3185693"/>
            <a:ext cx="2908860" cy="191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ảng học sinh dùng Bút Friendly Hồng Hà (3347) | Shopee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342" b="12725"/>
          <a:stretch>
            <a:fillRect/>
          </a:stretch>
        </p:blipFill>
        <p:spPr bwMode="auto">
          <a:xfrm>
            <a:off x="4457700" y="228600"/>
            <a:ext cx="4325354" cy="298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BÚT LÔNG BẢNG TL WB03 | Văn Phòng Phẩm Huyền A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1" r="30098"/>
          <a:stretch>
            <a:fillRect/>
          </a:stretch>
        </p:blipFill>
        <p:spPr bwMode="auto">
          <a:xfrm rot="13770365">
            <a:off x="1978426" y="3523731"/>
            <a:ext cx="621760" cy="17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Phấn viết bả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3679388"/>
            <a:ext cx="1520284" cy="124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àng Chất Lượng Cao] Bông lau bảng,xóa bảng,Giẻ lau bảng Cầm tay chắc chắn  -dc3912 | Shopee Việt Na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1958"/>
          <a:stretch>
            <a:fillRect/>
          </a:stretch>
        </p:blipFill>
        <p:spPr bwMode="auto">
          <a:xfrm>
            <a:off x="3043302" y="4107985"/>
            <a:ext cx="1135261" cy="62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Bút chì gỗ 2B TL GP 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629451"/>
            <a:ext cx="2082318" cy="14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4" y="276642"/>
            <a:ext cx="3103836" cy="3103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9866" y="857250"/>
            <a:ext cx="6216829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Cùng khám phá sách Toán 1</a:t>
            </a:r>
            <a:endParaRPr lang="en-US" sz="72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7274" y="43434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trước</a:t>
            </a:r>
            <a:endParaRPr lang="en-US" sz="3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457" y="0"/>
            <a:ext cx="3094054" cy="4203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58" y="133350"/>
            <a:ext cx="6491711" cy="43832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650" y="4510016"/>
            <a:ext cx="788670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mỗi bài học nằm trên 2 trang sách.</a:t>
            </a:r>
            <a:endParaRPr lang="en-US" sz="3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65" y="265804"/>
            <a:ext cx="6830270" cy="461189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4000" y="4485100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14300" y="3657600"/>
            <a:ext cx="1257300" cy="773087"/>
          </a:xfrm>
          <a:prstGeom prst="wedgeEllipseCallout">
            <a:avLst>
              <a:gd name="adj1" fmla="val 57846"/>
              <a:gd name="adj2" fmla="val 6290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77100" y="4534796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620001" y="3682093"/>
            <a:ext cx="1345874" cy="773087"/>
          </a:xfrm>
          <a:prstGeom prst="wedgeEllipseCallout">
            <a:avLst>
              <a:gd name="adj1" fmla="val -54270"/>
              <a:gd name="adj2" fmla="val 727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8" grpId="0" animBg="1"/>
      <p:bldP spid="8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>
            <a:fillRect/>
          </a:stretch>
        </p:blipFill>
        <p:spPr>
          <a:xfrm>
            <a:off x="2686050" y="1943100"/>
            <a:ext cx="3543300" cy="302908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5543550" y="285750"/>
            <a:ext cx="2800350" cy="1143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bạn!</a:t>
            </a:r>
            <a:endParaRPr lang="en-US" sz="27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42900" y="285750"/>
            <a:ext cx="2800350" cy="1143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bạn!</a:t>
            </a:r>
            <a:endParaRPr lang="en-US" sz="27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28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9314"/>
            <a:ext cx="3291724" cy="1882866"/>
          </a:xfrm>
          <a:prstGeom prst="rect">
            <a:avLst/>
          </a:prstGeom>
        </p:spPr>
      </p:pic>
      <p:pic>
        <p:nvPicPr>
          <p:cNvPr id="6" name="图片 28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54" y="3258149"/>
            <a:ext cx="3291724" cy="1882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396978" y="786651"/>
            <a:ext cx="3801260" cy="1491548"/>
            <a:chOff x="1008743" y="727624"/>
            <a:chExt cx="6745970" cy="2646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>
              <a:fillRect/>
            </a:stretch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459604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>
              <a:fillRect/>
            </a:stretch>
          </p:blipFill>
          <p:spPr>
            <a:xfrm>
              <a:off x="4146891" y="727624"/>
              <a:ext cx="1705428" cy="258354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852320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>
            <a:fillRect/>
          </a:stretch>
        </p:blipFill>
        <p:spPr>
          <a:xfrm>
            <a:off x="5269661" y="917363"/>
            <a:ext cx="1369711" cy="13278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5994" y="2732861"/>
            <a:ext cx="5747882" cy="1527425"/>
            <a:chOff x="1008743" y="683717"/>
            <a:chExt cx="10200573" cy="27106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>
              <a:fillRect/>
            </a:stretch>
          </p:blipFill>
          <p:spPr>
            <a:xfrm>
              <a:off x="1008743" y="727624"/>
              <a:ext cx="1705428" cy="258354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306749" y="1572161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>
              <a:fillRect/>
            </a:stretch>
          </p:blipFill>
          <p:spPr>
            <a:xfrm>
              <a:off x="6230457" y="683718"/>
              <a:ext cx="1705428" cy="258354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306923" y="1591923"/>
              <a:ext cx="1902393" cy="18024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>
              <a:fillRect/>
            </a:stretch>
          </p:blipFill>
          <p:spPr>
            <a:xfrm>
              <a:off x="2576177" y="727624"/>
              <a:ext cx="1705428" cy="258354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8" t="8889" r="14914" b="15767"/>
            <a:stretch>
              <a:fillRect/>
            </a:stretch>
          </p:blipFill>
          <p:spPr>
            <a:xfrm>
              <a:off x="7739489" y="683717"/>
              <a:ext cx="1705428" cy="258354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6509664" y="3180757"/>
            <a:ext cx="107197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>
            <a:fillRect/>
          </a:stretch>
        </p:blipFill>
        <p:spPr>
          <a:xfrm>
            <a:off x="6211926" y="2926811"/>
            <a:ext cx="1369711" cy="1327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t="22925" r="16162" b="19365"/>
          <a:stretch>
            <a:fillRect/>
          </a:stretch>
        </p:blipFill>
        <p:spPr>
          <a:xfrm>
            <a:off x="7543800" y="2926811"/>
            <a:ext cx="1369711" cy="132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2925" y="438150"/>
            <a:ext cx="8058150" cy="3638549"/>
            <a:chOff x="708819" y="914400"/>
            <a:chExt cx="10744200" cy="2995591"/>
          </a:xfrm>
        </p:grpSpPr>
        <p:grpSp>
          <p:nvGrpSpPr>
            <p:cNvPr id="25" name="Group 24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29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10730255" y="91440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0729119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10792510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-1" fmla="*/ 0 w 104091"/>
                <a:gd name="connsiteY0-2" fmla="*/ 9708 h 330200"/>
                <a:gd name="connsiteX1-3" fmla="*/ 53181 w 104091"/>
                <a:gd name="connsiteY1-4" fmla="*/ 0 h 330200"/>
                <a:gd name="connsiteX2-5" fmla="*/ 104091 w 104091"/>
                <a:gd name="connsiteY2-6" fmla="*/ 9708 h 330200"/>
                <a:gd name="connsiteX3-7" fmla="*/ 104091 w 104091"/>
                <a:gd name="connsiteY3-8" fmla="*/ 330200 h 330200"/>
                <a:gd name="connsiteX4-9" fmla="*/ 0 w 104091"/>
                <a:gd name="connsiteY4-10" fmla="*/ 330200 h 330200"/>
                <a:gd name="connsiteX5" fmla="*/ 0 w 104091"/>
                <a:gd name="connsiteY5" fmla="*/ 9708 h 330200"/>
                <a:gd name="connsiteX0-11" fmla="*/ 0 w 104091"/>
                <a:gd name="connsiteY0-12" fmla="*/ 9708 h 340536"/>
                <a:gd name="connsiteX1-13" fmla="*/ 53181 w 104091"/>
                <a:gd name="connsiteY1-14" fmla="*/ 0 h 340536"/>
                <a:gd name="connsiteX2-15" fmla="*/ 104091 w 104091"/>
                <a:gd name="connsiteY2-16" fmla="*/ 9708 h 340536"/>
                <a:gd name="connsiteX3-17" fmla="*/ 104091 w 104091"/>
                <a:gd name="connsiteY3-18" fmla="*/ 330200 h 340536"/>
                <a:gd name="connsiteX4-19" fmla="*/ 46037 w 104091"/>
                <a:gd name="connsiteY4-20" fmla="*/ 340519 h 340536"/>
                <a:gd name="connsiteX5-21" fmla="*/ 0 w 104091"/>
                <a:gd name="connsiteY5-22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1208"/>
            <a:ext cx="7062665" cy="1657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9550"/>
            <a:ext cx="7321017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12" y="666750"/>
            <a:ext cx="7177175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6" y="704850"/>
            <a:ext cx="7134887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742950"/>
            <a:ext cx="5071252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3923" y="1323149"/>
            <a:ext cx="6216829" cy="2372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spcBef>
                <a:spcPts val="450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Đồ dùng </a:t>
            </a:r>
            <a:endParaRPr lang="en-US" sz="72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 defTabSz="685800">
              <a:spcBef>
                <a:spcPts val="450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học Toán</a:t>
            </a:r>
            <a:endParaRPr lang="en-US" sz="72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3818" y="42291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Toán 1</a:t>
            </a:r>
            <a:endParaRPr lang="en-US" sz="3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8759" y="4229100"/>
            <a:ext cx="278042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3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VBT Toán 1</a:t>
            </a:r>
            <a:endParaRPr lang="en-US" sz="3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01" y="-2485"/>
            <a:ext cx="3094054" cy="4203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831" y="54665"/>
            <a:ext cx="3191351" cy="431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66&quot;/&gt;&lt;/object&gt;&lt;object type=&quot;3&quot; unique_id=&quot;10010&quot;&gt;&lt;property id=&quot;20148&quot; value=&quot;5&quot;/&gt;&lt;property id=&quot;20300&quot; value=&quot;Slide 7&quot;/&gt;&lt;property id=&quot;20307&quot; value=&quot;273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7&quot;/&gt;&lt;/object&gt;&lt;object type=&quot;3&quot; unique_id=&quot;10016&quot;&gt;&lt;property id=&quot;20148&quot; value=&quot;5&quot;/&gt;&lt;property id=&quot;20300&quot; value=&quot;Slide 14&quot;/&gt;&lt;property id=&quot;20307&quot; value=&quot;268&quot;/&gt;&lt;/object&gt;&lt;object type=&quot;3&quot; unique_id=&quot;10220&quot;&gt;&lt;property id=&quot;20148&quot; value=&quot;5&quot;/&gt;&lt;property id=&quot;20300&quot; value=&quot;Slide 1&quot;/&gt;&lt;property id=&quot;20307&quot; value=&quot;274&quot;/&gt;&lt;/object&gt;&lt;object type=&quot;3&quot; unique_id=&quot;10221&quot;&gt;&lt;property id=&quot;20148&quot; value=&quot;5&quot;/&gt;&lt;property id=&quot;20300&quot; value=&quot;Slide 2&quot;/&gt;&lt;property id=&quot;20307&quot; value=&quot;275&quot;/&gt;&lt;/object&gt;&lt;object type=&quot;3&quot; unique_id=&quot;10224&quot;&gt;&lt;property id=&quot;20148&quot; value=&quot;5&quot;/&gt;&lt;property id=&quot;20300&quot; value=&quot;Slide 21&quot;/&gt;&lt;property id=&quot;20307&quot; value=&quot;278&quot;/&gt;&lt;/object&gt;&lt;object type=&quot;3&quot; unique_id=&quot;532694&quot;&gt;&lt;property id=&quot;20148&quot; value=&quot;5&quot;/&gt;&lt;property id=&quot;20300&quot; value=&quot;Slide 3&quot;/&gt;&lt;property id=&quot;20307&quot; value=&quot;297&quot;/&gt;&lt;/object&gt;&lt;object type=&quot;3&quot; unique_id=&quot;533092&quot;&gt;&lt;property id=&quot;20148&quot; value=&quot;5&quot;/&gt;&lt;property id=&quot;20300&quot; value=&quot;Slide 4&quot;/&gt;&lt;property id=&quot;20307&quot; value=&quot;299&quot;/&gt;&lt;/object&gt;&lt;object type=&quot;3&quot; unique_id=&quot;533093&quot;&gt;&lt;property id=&quot;20148&quot; value=&quot;5&quot;/&gt;&lt;property id=&quot;20300&quot; value=&quot;Slide 5&quot;/&gt;&lt;property id=&quot;20307&quot; value=&quot;298&quot;/&gt;&lt;/object&gt;&lt;object type=&quot;3&quot; unique_id=&quot;533663&quot;&gt;&lt;property id=&quot;20148&quot; value=&quot;5&quot;/&gt;&lt;property id=&quot;20300&quot; value=&quot;Slide 8&quot;/&gt;&lt;property id=&quot;20307&quot; value=&quot;300&quot;/&gt;&lt;/object&gt;&lt;object type=&quot;3&quot; unique_id=&quot;534056&quot;&gt;&lt;property id=&quot;20148&quot; value=&quot;5&quot;/&gt;&lt;property id=&quot;20300&quot; value=&quot;Slide 11&quot;/&gt;&lt;property id=&quot;20307&quot; value=&quot;301&quot;/&gt;&lt;/object&gt;&lt;object type=&quot;3&quot; unique_id=&quot;534204&quot;&gt;&lt;property id=&quot;20148&quot; value=&quot;5&quot;/&gt;&lt;property id=&quot;20300&quot; value=&quot;Slide 13&quot;/&gt;&lt;property id=&quot;20307&quot; value=&quot;302&quot;/&gt;&lt;/object&gt;&lt;object type=&quot;3&quot; unique_id=&quot;534367&quot;&gt;&lt;property id=&quot;20148&quot; value=&quot;5&quot;/&gt;&lt;property id=&quot;20300&quot; value=&quot;Slide 12&quot;/&gt;&lt;property id=&quot;20307&quot; value=&quot;304&quot;/&gt;&lt;/object&gt;&lt;object type=&quot;3&quot; unique_id=&quot;534776&quot;&gt;&lt;property id=&quot;20148&quot; value=&quot;5&quot;/&gt;&lt;property id=&quot;20300&quot; value=&quot;Slide 15&quot;/&gt;&lt;property id=&quot;20307&quot; value=&quot;305&quot;/&gt;&lt;/object&gt;&lt;object type=&quot;3&quot; unique_id=&quot;534777&quot;&gt;&lt;property id=&quot;20148&quot; value=&quot;5&quot;/&gt;&lt;property id=&quot;20300&quot; value=&quot;Slide 16&quot;/&gt;&lt;property id=&quot;20307&quot; value=&quot;306&quot;/&gt;&lt;/object&gt;&lt;object type=&quot;3&quot; unique_id=&quot;534778&quot;&gt;&lt;property id=&quot;20148&quot; value=&quot;5&quot;/&gt;&lt;property id=&quot;20300&quot; value=&quot;Slide 17&quot;/&gt;&lt;property id=&quot;20307&quot; value=&quot;307&quot;/&gt;&lt;/object&gt;&lt;object type=&quot;3&quot; unique_id=&quot;534779&quot;&gt;&lt;property id=&quot;20148&quot; value=&quot;5&quot;/&gt;&lt;property id=&quot;20300&quot; value=&quot;Slide 18&quot;/&gt;&lt;property id=&quot;20307&quot; value=&quot;308&quot;/&gt;&lt;/object&gt;&lt;object type=&quot;3&quot; unique_id=&quot;534780&quot;&gt;&lt;property id=&quot;20148&quot; value=&quot;5&quot;/&gt;&lt;property id=&quot;20300&quot; value=&quot;Slide 19&quot;/&gt;&lt;property id=&quot;20307&quot; value=&quot;309&quot;/&gt;&lt;/object&gt;&lt;object type=&quot;3&quot; unique_id=&quot;534781&quot;&gt;&lt;property id=&quot;20148&quot; value=&quot;5&quot;/&gt;&lt;property id=&quot;20300&quot; value=&quot;Slide 20&quot;/&gt;&lt;property id=&quot;20307&quot; value=&quot;310&quot;/&gt;&lt;/object&gt;&lt;/object&gt;&lt;object type=&quot;8&quot; unique_id=&quot;1003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Presentation</Application>
  <PresentationFormat>On-screen Show (16:9)</PresentationFormat>
  <Paragraphs>34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SimSun</vt:lpstr>
      <vt:lpstr>Wingdings</vt:lpstr>
      <vt:lpstr>Calibri</vt:lpstr>
      <vt:lpstr>Microsoft YaHei</vt:lpstr>
      <vt:lpstr>Lato Light</vt:lpstr>
      <vt:lpstr>Kontrapunkt Bob Bold</vt:lpstr>
      <vt:lpstr>Helvetica Light</vt:lpstr>
      <vt:lpstr>VNI-Avo</vt:lpstr>
      <vt:lpstr>Segoe Print</vt:lpstr>
      <vt:lpstr>Times New Roman</vt:lpstr>
      <vt:lpstr>Kids</vt:lpstr>
      <vt:lpstr>Arial Unicode MS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102</cp:revision>
  <dcterms:created xsi:type="dcterms:W3CDTF">2020-08-01T07:13:00Z</dcterms:created>
  <dcterms:modified xsi:type="dcterms:W3CDTF">2021-10-02T06:45:05Z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E0F04D586E6A4632A968ABDA91CB9DC1</vt:lpwstr>
  </property>
  <property fmtid="{D5CDD505-2E9C-101B-9397-08002B2CF9AE}" pid="3" name="KSOProductBuildVer">
    <vt:lpwstr>1033-11.2.0.10323</vt:lpwstr>
  </property>
</Properties>
</file>